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17.03.2014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4365104"/>
            <a:ext cx="7772400" cy="671388"/>
          </a:xfrm>
        </p:spPr>
        <p:txBody>
          <a:bodyPr>
            <a:normAutofit/>
          </a:bodyPr>
          <a:lstStyle/>
          <a:p>
            <a:r>
              <a:rPr lang="tr-TR" sz="2000" dirty="0" smtClean="0">
                <a:solidFill>
                  <a:schemeClr val="tx1"/>
                </a:solidFill>
              </a:rPr>
              <a:t>E-TEKLİF PROJESİ</a:t>
            </a:r>
            <a:endParaRPr lang="tr-TR" sz="2000" dirty="0">
              <a:solidFill>
                <a:schemeClr val="tx1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03648" y="764704"/>
            <a:ext cx="6400800" cy="1473200"/>
          </a:xfrm>
        </p:spPr>
        <p:txBody>
          <a:bodyPr/>
          <a:lstStyle/>
          <a:p>
            <a:r>
              <a:rPr lang="tr-TR" sz="2400" dirty="0">
                <a:solidFill>
                  <a:schemeClr val="tx1"/>
                </a:solidFill>
              </a:rPr>
              <a:t>T.C.</a:t>
            </a:r>
          </a:p>
          <a:p>
            <a:r>
              <a:rPr lang="tr-TR" sz="2400" dirty="0">
                <a:solidFill>
                  <a:schemeClr val="tx1"/>
                </a:solidFill>
              </a:rPr>
              <a:t>BURSA BÜYÜKŞEHİR BELEDİYESİ</a:t>
            </a:r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1700808"/>
            <a:ext cx="3312369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683568" y="5565924"/>
            <a:ext cx="7772400" cy="6713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sz="1200" dirty="0" smtClean="0">
                <a:solidFill>
                  <a:schemeClr val="tx1"/>
                </a:solidFill>
              </a:rPr>
              <a:t>Mart 2014</a:t>
            </a:r>
            <a:endParaRPr lang="tr-TR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83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dirty="0"/>
              <a:t>4734 sayılı KAMU İHALE KANUNU ve ekli kararnameleri gereğince </a:t>
            </a:r>
            <a:r>
              <a:rPr lang="tr-TR" smtClean="0"/>
              <a:t>Doğrudan Temin fiyat </a:t>
            </a:r>
            <a:r>
              <a:rPr lang="tr-TR" dirty="0" smtClean="0"/>
              <a:t>tekliflerinin </a:t>
            </a:r>
            <a:r>
              <a:rPr lang="tr-TR" dirty="0"/>
              <a:t>alınmasında  kullanılacaktır. Söz konusu fiyat teklifleri istenen firmaların yeni fiyat </a:t>
            </a:r>
            <a:r>
              <a:rPr lang="tr-TR" dirty="0" smtClean="0"/>
              <a:t>tekliflerinin </a:t>
            </a:r>
            <a:r>
              <a:rPr lang="tr-TR" dirty="0"/>
              <a:t>girişi, düzenlenmesi; tasarruf (iş,  kırtasiye, zaman) sağlamak hedeflenmektedir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AMAÇ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4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dirty="0" smtClean="0"/>
              <a:t>E-Teklif projesi veri giriş ekranı web tabanlı bir uygulamadır.</a:t>
            </a:r>
          </a:p>
          <a:p>
            <a:pPr algn="just"/>
            <a:r>
              <a:rPr lang="tr-TR" dirty="0" smtClean="0"/>
              <a:t>Bursa Büyükşehir Belediyesi, Bilgi İşlem Şube Müdürlüğünün e-belediye uygulaması içerisinde yer alan </a:t>
            </a:r>
            <a:r>
              <a:rPr lang="tr-TR" dirty="0" err="1" smtClean="0"/>
              <a:t>Satınalma</a:t>
            </a:r>
            <a:r>
              <a:rPr lang="tr-TR" dirty="0" smtClean="0"/>
              <a:t> Yönetimi Bilgi Sistemi ile doğrudan bağlantılıdır. </a:t>
            </a:r>
          </a:p>
          <a:p>
            <a:pPr algn="just"/>
            <a:r>
              <a:rPr lang="tr-TR" dirty="0" smtClean="0"/>
              <a:t>Web tarafından girilen teklifler bu sisteme gelmekte ve değerlendirilmektedir.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E-TEKLİF PROJESİ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4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dirty="0" smtClean="0"/>
              <a:t>E-Teklif yoluyla teklif vermek isteyen firmalar ile idare adına </a:t>
            </a:r>
            <a:r>
              <a:rPr lang="tr-TR" dirty="0" err="1" smtClean="0"/>
              <a:t>Satınalma</a:t>
            </a:r>
            <a:r>
              <a:rPr lang="tr-TR" dirty="0" smtClean="0"/>
              <a:t> Şube Müdürlüğü arasında protokol imzalanmaktadır. </a:t>
            </a:r>
          </a:p>
          <a:p>
            <a:pPr algn="just"/>
            <a:r>
              <a:rPr lang="tr-TR" dirty="0" smtClean="0"/>
              <a:t>Bu protokol gereği idareye firmanın yetkili personel bilgileri iletilmektedir.</a:t>
            </a:r>
          </a:p>
          <a:p>
            <a:pPr algn="just"/>
            <a:r>
              <a:rPr lang="tr-TR" dirty="0" smtClean="0"/>
              <a:t>İletilen bilgiler doğrultusunda sistemde bu personellere kullanıcı adı ve şifre verilmektedir.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E-TEKLİF PROJESİ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61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tr-TR" dirty="0"/>
              <a:t>Kişiler kullanıcı adı ve şifrelerini kullanarak web sayfasına giriş yapabilmektedirler</a:t>
            </a:r>
            <a:r>
              <a:rPr lang="tr-TR" dirty="0" smtClean="0"/>
              <a:t>.</a:t>
            </a:r>
          </a:p>
          <a:p>
            <a:pPr algn="just"/>
            <a:r>
              <a:rPr lang="tr-TR" dirty="0" smtClean="0"/>
              <a:t>Web ekranında teklif verme, kesin fiyat formu yazdırma, teklif izleme gibi işlemler yapılabilmektedir.</a:t>
            </a:r>
            <a:endParaRPr lang="tr-TR" dirty="0"/>
          </a:p>
          <a:p>
            <a:pPr marL="0" indent="0" algn="just">
              <a:buNone/>
            </a:pPr>
            <a:endParaRPr lang="tr-TR" dirty="0"/>
          </a:p>
          <a:p>
            <a:pPr algn="just"/>
            <a:endParaRPr lang="tr-TR" dirty="0" smtClean="0"/>
          </a:p>
          <a:p>
            <a:pPr algn="just"/>
            <a:r>
              <a:rPr lang="tr-TR" dirty="0" smtClean="0"/>
              <a:t>https</a:t>
            </a:r>
            <a:r>
              <a:rPr lang="tr-TR" dirty="0"/>
              <a:t>://e-belediye.bursa.bel.tr/satinalmafiyatteklifi/</a:t>
            </a:r>
          </a:p>
          <a:p>
            <a:pPr algn="just"/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tx1"/>
                </a:solidFill>
              </a:rPr>
              <a:t>E-TEKLİF PROJESİ</a:t>
            </a:r>
          </a:p>
        </p:txBody>
      </p:sp>
    </p:spTree>
    <p:extLst>
      <p:ext uri="{BB962C8B-B14F-4D97-AF65-F5344CB8AC3E}">
        <p14:creationId xmlns:p14="http://schemas.microsoft.com/office/powerpoint/2010/main" val="226081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726" y="2674938"/>
            <a:ext cx="5534485" cy="3451225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tx1"/>
                </a:solidFill>
              </a:rPr>
              <a:t>E-TEKLİF PROJESİ</a:t>
            </a:r>
          </a:p>
        </p:txBody>
      </p:sp>
    </p:spTree>
    <p:extLst>
      <p:ext uri="{BB962C8B-B14F-4D97-AF65-F5344CB8AC3E}">
        <p14:creationId xmlns:p14="http://schemas.microsoft.com/office/powerpoint/2010/main" val="119598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8" y="2738020"/>
            <a:ext cx="7408862" cy="3325061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tx1"/>
                </a:solidFill>
              </a:rPr>
              <a:t>E-TEKLİF PROJESİ</a:t>
            </a:r>
          </a:p>
        </p:txBody>
      </p:sp>
    </p:spTree>
    <p:extLst>
      <p:ext uri="{BB962C8B-B14F-4D97-AF65-F5344CB8AC3E}">
        <p14:creationId xmlns:p14="http://schemas.microsoft.com/office/powerpoint/2010/main" val="98856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36" y="2674938"/>
            <a:ext cx="6408866" cy="3451225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tx1"/>
                </a:solidFill>
              </a:rPr>
              <a:t>E-TEKLİF PROJESİ</a:t>
            </a:r>
          </a:p>
        </p:txBody>
      </p:sp>
    </p:spTree>
    <p:extLst>
      <p:ext uri="{BB962C8B-B14F-4D97-AF65-F5344CB8AC3E}">
        <p14:creationId xmlns:p14="http://schemas.microsoft.com/office/powerpoint/2010/main" val="123208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8" y="2841612"/>
            <a:ext cx="7408862" cy="3117877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tx1"/>
                </a:solidFill>
              </a:rPr>
              <a:t>E-TEKLİF PROJESİ</a:t>
            </a:r>
          </a:p>
        </p:txBody>
      </p:sp>
    </p:spTree>
    <p:extLst>
      <p:ext uri="{BB962C8B-B14F-4D97-AF65-F5344CB8AC3E}">
        <p14:creationId xmlns:p14="http://schemas.microsoft.com/office/powerpoint/2010/main" val="228101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48</TotalTime>
  <Words>174</Words>
  <Application>Microsoft Office PowerPoint</Application>
  <PresentationFormat>Ekran Gösterisi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Dalga Biçimi</vt:lpstr>
      <vt:lpstr>E-TEKLİF PROJESİ</vt:lpstr>
      <vt:lpstr>AMAÇ</vt:lpstr>
      <vt:lpstr>E-TEKLİF PROJESİ</vt:lpstr>
      <vt:lpstr>E-TEKLİF PROJESİ</vt:lpstr>
      <vt:lpstr>E-TEKLİF PROJESİ</vt:lpstr>
      <vt:lpstr>E-TEKLİF PROJESİ</vt:lpstr>
      <vt:lpstr>E-TEKLİF PROJESİ</vt:lpstr>
      <vt:lpstr>E-TEKLİF PROJESİ</vt:lpstr>
      <vt:lpstr>E-TEKLİF PROJESİ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E-TEKLİF PROJESİ</dc:title>
  <dc:creator>Yusuf SARIKAYA</dc:creator>
  <cp:lastModifiedBy>Kemal ALIOGLU</cp:lastModifiedBy>
  <cp:revision>6</cp:revision>
  <dcterms:created xsi:type="dcterms:W3CDTF">2014-03-17T07:15:02Z</dcterms:created>
  <dcterms:modified xsi:type="dcterms:W3CDTF">2014-03-17T09:54:09Z</dcterms:modified>
</cp:coreProperties>
</file>